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6" d="100"/>
          <a:sy n="56" d="100"/>
        </p:scale>
        <p:origin x="19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dirty="0"/>
              <a:t> online and on your mobile device.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8/9/2022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a:solidFill>
                  <a:schemeClr val="bg1"/>
                </a:solidFill>
                <a:latin typeface="+mn-lt"/>
              </a:rPr>
            </a:br>
            <a:r>
              <a:rPr lang="en-US" b="1">
                <a:solidFill>
                  <a:schemeClr val="bg1"/>
                </a:solidFill>
                <a:latin typeface="+mn-lt"/>
              </a:rPr>
              <a:t>2022-2023</a:t>
            </a:r>
            <a:endParaRPr lang="en-US" b="1" dirty="0">
              <a:solidFill>
                <a:schemeClr val="bg1"/>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29000"/>
            <a:ext cx="2400635" cy="2410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Watauga</a:t>
            </a:r>
            <a:r>
              <a:rPr lang="en-US" sz="5400" b="1" dirty="0">
                <a:solidFill>
                  <a:schemeClr val="bg1"/>
                </a:solidFill>
              </a:rPr>
              <a:t> ES Allocation</a:t>
            </a:r>
          </a:p>
        </p:txBody>
      </p:sp>
      <p:graphicFrame>
        <p:nvGraphicFramePr>
          <p:cNvPr id="4" name="Table 3"/>
          <p:cNvGraphicFramePr>
            <a:graphicFrameLocks noGrp="1"/>
          </p:cNvGraphicFramePr>
          <p:nvPr>
            <p:extLst>
              <p:ext uri="{D42A27DB-BD31-4B8C-83A1-F6EECF244321}">
                <p14:modId xmlns:p14="http://schemas.microsoft.com/office/powerpoint/2010/main" val="2898934003"/>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$284,479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Watauga ES Targets</a:t>
            </a:r>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829759" cy="3530600"/>
          </a:xfrm>
        </p:spPr>
        <p:txBody>
          <a:bodyPr>
            <a:noAutofit/>
          </a:bodyPr>
          <a:lstStyle/>
          <a:p>
            <a:r>
              <a:rPr lang="en-US" sz="3200" b="1" dirty="0"/>
              <a:t>Staff to support quality instruction in ELAR </a:t>
            </a:r>
          </a:p>
          <a:p>
            <a:r>
              <a:rPr lang="en-US" sz="3200" b="1" dirty="0"/>
              <a:t>Staff to support quality instruction in Math</a:t>
            </a:r>
          </a:p>
          <a:p>
            <a:r>
              <a:rPr lang="en-US" sz="3200" b="1" dirty="0"/>
              <a:t>Supplemental tutoring</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1740</TotalTime>
  <Words>2037</Words>
  <Application>Microsoft Office PowerPoint</Application>
  <PresentationFormat>On-screen Show (4:3)</PresentationFormat>
  <Paragraphs>212</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Watauga ES Allocation</vt:lpstr>
      <vt:lpstr>How do we decide where to spend the Title I money?</vt:lpstr>
      <vt:lpstr>#1</vt:lpstr>
      <vt:lpstr>#2</vt:lpstr>
      <vt:lpstr>#3</vt:lpstr>
      <vt:lpstr>  Watauga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297</cp:revision>
  <dcterms:created xsi:type="dcterms:W3CDTF">2012-09-07T19:09:42Z</dcterms:created>
  <dcterms:modified xsi:type="dcterms:W3CDTF">2022-08-09T21:29:41Z</dcterms:modified>
</cp:coreProperties>
</file>